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XGYNf0oMQ5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XGYNf0oMQ5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livescience.com/16961-sexism-racism-linked-personality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Ph0_8-LiCL0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Bullying/Racism/Sexism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Dillon Wasko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238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>
                <a:latin typeface="Calibri" panose="020F0502020204030204" pitchFamily="34" charset="0"/>
              </a:rPr>
              <a:t>Racism is Everywhere.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cap="none" dirty="0" smtClean="0">
                <a:latin typeface="Calibri" panose="020F0502020204030204" pitchFamily="34" charset="0"/>
              </a:rPr>
              <a:t>-The culture of sports locker rooms (High school,     College, Professional)</a:t>
            </a:r>
          </a:p>
          <a:p>
            <a:pPr>
              <a:buFontTx/>
              <a:buChar char="-"/>
            </a:pPr>
            <a:r>
              <a:rPr lang="en-US" cap="none" dirty="0" smtClean="0">
                <a:latin typeface="Calibri" panose="020F0502020204030204" pitchFamily="34" charset="0"/>
              </a:rPr>
              <a:t>Differences between national sports and American sports environments. </a:t>
            </a:r>
          </a:p>
          <a:p>
            <a:pPr>
              <a:buFontTx/>
              <a:buChar char="-"/>
            </a:pPr>
            <a:r>
              <a:rPr lang="en-US" cap="none" dirty="0" smtClean="0">
                <a:latin typeface="Calibri" panose="020F0502020204030204" pitchFamily="34" charset="0"/>
              </a:rPr>
              <a:t>Olympics, Soccer, Football.</a:t>
            </a:r>
          </a:p>
          <a:p>
            <a:pPr>
              <a:buFontTx/>
              <a:buChar char="-"/>
            </a:pPr>
            <a:r>
              <a:rPr lang="en-US" cap="none" dirty="0" smtClean="0">
                <a:latin typeface="Calibri" panose="020F0502020204030204" pitchFamily="34" charset="0"/>
              </a:rPr>
              <a:t>The Use of Performance Enhancing Drugs due to the pressure between racism and bullying</a:t>
            </a:r>
          </a:p>
          <a:p>
            <a:pPr>
              <a:buFontTx/>
              <a:buChar char="-"/>
            </a:pPr>
            <a:r>
              <a:rPr lang="en-US" cap="none" dirty="0" smtClean="0">
                <a:latin typeface="Calibri" panose="020F0502020204030204" pitchFamily="34" charset="0"/>
              </a:rPr>
              <a:t>What actions should be taken to try and prevent or treat these issues?</a:t>
            </a:r>
          </a:p>
          <a:p>
            <a:pPr>
              <a:buFontTx/>
              <a:buChar char="-"/>
            </a:pPr>
            <a:endParaRPr lang="en-US" cap="none" dirty="0" smtClean="0"/>
          </a:p>
          <a:p>
            <a:pPr>
              <a:buFontTx/>
              <a:buChar char="-"/>
            </a:pPr>
            <a:endParaRPr lang="en-US" cap="none" dirty="0" smtClean="0"/>
          </a:p>
          <a:p>
            <a:pPr marL="0" indent="0">
              <a:buNone/>
            </a:pPr>
            <a:endParaRPr lang="en-US" cap="non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1813146" y="6843974"/>
            <a:ext cx="3479585" cy="2390445"/>
          </a:xfrm>
        </p:spPr>
        <p:txBody>
          <a:bodyPr/>
          <a:lstStyle/>
          <a:p>
            <a:endParaRPr lang="en-US" dirty="0" smtClean="0">
              <a:latin typeface="Calibri" panose="020F0502020204030204" pitchFamily="34" charset="0"/>
              <a:hlinkClick r:id="rId2"/>
            </a:endParaRPr>
          </a:p>
          <a:p>
            <a:endParaRPr lang="en-US" dirty="0">
              <a:latin typeface="Calibri" panose="020F0502020204030204" pitchFamily="34" charset="0"/>
              <a:hlinkClick r:id="rId2"/>
            </a:endParaRPr>
          </a:p>
          <a:p>
            <a:endParaRPr lang="en-US" dirty="0" smtClean="0">
              <a:latin typeface="Calibri" panose="020F0502020204030204" pitchFamily="34" charset="0"/>
              <a:hlinkClick r:id="rId2"/>
            </a:endParaRPr>
          </a:p>
          <a:p>
            <a:endParaRPr lang="en-US" dirty="0">
              <a:latin typeface="Calibri" panose="020F0502020204030204" pitchFamily="34" charset="0"/>
              <a:hlinkClick r:id="rId2"/>
            </a:endParaRPr>
          </a:p>
          <a:p>
            <a:endParaRPr lang="en-US" dirty="0" smtClean="0">
              <a:latin typeface="Calibri" panose="020F0502020204030204" pitchFamily="34" charset="0"/>
              <a:hlinkClick r:id="rId2"/>
            </a:endParaRPr>
          </a:p>
          <a:p>
            <a:endParaRPr lang="en-US" dirty="0"/>
          </a:p>
        </p:txBody>
      </p:sp>
      <p:pic>
        <p:nvPicPr>
          <p:cNvPr id="1026" name="Picture 2" descr="http://a.abcnews.com/images/US/ap_Richie_Incognito_Jonathan_Martin_ll_131105_16x9_9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185" y="2214694"/>
            <a:ext cx="5864961" cy="344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54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Does Racism/Sexism Occur at Presentation College?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5" y="3987594"/>
            <a:ext cx="3810400" cy="13699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4800" dirty="0" smtClean="0">
              <a:latin typeface="Calibri" panose="020F0502020204030204" pitchFamily="34" charset="0"/>
            </a:endParaRPr>
          </a:p>
          <a:p>
            <a:endParaRPr lang="en-US" sz="4800" dirty="0">
              <a:latin typeface="Calibri" panose="020F0502020204030204" pitchFamily="34" charset="0"/>
            </a:endParaRPr>
          </a:p>
          <a:p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The truth is it does to a point.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What could we do to cope with these issues or to even erase them completely?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What sport or sports does racism/sexism occur in the most?</a:t>
            </a:r>
          </a:p>
          <a:p>
            <a:pPr marL="0" indent="0">
              <a:buNone/>
            </a:pPr>
            <a:r>
              <a:rPr lang="en-US" cap="none" dirty="0">
                <a:latin typeface="Calibri" panose="020F0502020204030204" pitchFamily="34" charset="0"/>
                <a:hlinkClick r:id="rId2"/>
              </a:rPr>
              <a:t>http://</a:t>
            </a:r>
            <a:r>
              <a:rPr lang="en-US" cap="none" dirty="0" smtClean="0">
                <a:latin typeface="Calibri" panose="020F0502020204030204" pitchFamily="34" charset="0"/>
                <a:hlinkClick r:id="rId2"/>
              </a:rPr>
              <a:t>www.youtube.com/watch?v=XGYNf0oMQ5s</a:t>
            </a:r>
            <a:endParaRPr lang="en-US" cap="none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cap="none" dirty="0" smtClean="0">
              <a:latin typeface="Calibri" panose="020F0502020204030204" pitchFamily="34" charset="0"/>
            </a:endParaRPr>
          </a:p>
          <a:p>
            <a:endParaRPr lang="en-US" cap="none" dirty="0">
              <a:latin typeface="Calibri" panose="020F0502020204030204" pitchFamily="34" charset="0"/>
            </a:endParaRPr>
          </a:p>
        </p:txBody>
      </p:sp>
      <p:pic>
        <p:nvPicPr>
          <p:cNvPr id="2056" name="Picture 8" descr="http://cdn.fansided.com/wp-content/blogs.dir/60/files/2013/11/richie-incognito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0" y="1640844"/>
            <a:ext cx="5664827" cy="387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930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Is being Racist/Sexist genetic? 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There is no scientific proof that this behavior is genetic therefore making it a learned behavior.  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It has been proven to run in families but that does not mean it is something you are born with.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Have you ever felt like you said or did something that could be categorized into being a racist or sexist comment?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Do you feel that Richie Incognito is at fault or do you feel it is something that happens so frequently in our world that it is almost ‘normal’?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Do you feel that this will have an impact on the way our youth views bullying?</a:t>
            </a:r>
            <a:endParaRPr lang="en-US" cap="none" dirty="0">
              <a:latin typeface="Calibri" panose="020F0502020204030204" pitchFamily="34" charset="0"/>
            </a:endParaRPr>
          </a:p>
        </p:txBody>
      </p:sp>
      <p:pic>
        <p:nvPicPr>
          <p:cNvPr id="3077" name="Picture 5" descr="http://images.intellitxt.com/ast/adTypes/icon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334963"/>
            <a:ext cx="9525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2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Racism and Sexism is all around us everyday.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Women’s Sports, White guys can’t jump, Your naturally fast/athletic.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People who go outside the normal way of life to achieve inhuman goals.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Ways to treat and to view people.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Posting, commenting, even messaging someone can cause your life to change.  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769514" y="3589430"/>
            <a:ext cx="4386187" cy="2949977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www.youtube.com/watch?v=Ph0_8-LiCL0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s://encrypted-tbn2.gstatic.com/images?q=tbn:ANd9GcRjEncPwecRzAMP9mrRjy3lXiaYgs-_DLbDy3fOPT2by8oG49A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514" y="1890014"/>
            <a:ext cx="4135869" cy="407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087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Calibri" panose="020F0502020204030204" pitchFamily="34" charset="0"/>
              </a:rPr>
              <a:t>How can this affect me?</a:t>
            </a:r>
            <a:endParaRPr lang="en-US" cap="none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cap="none" dirty="0" smtClean="0">
                <a:latin typeface="Calibri" panose="020F0502020204030204" pitchFamily="34" charset="0"/>
              </a:rPr>
              <a:t>One wrong doing can ruin your career, relationships, or even how people perceive you.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Suspended without pay indefinitely and many believe Rich has played his last down of football for Miami.  </a:t>
            </a:r>
          </a:p>
          <a:p>
            <a:r>
              <a:rPr lang="en-US" cap="none" dirty="0" smtClean="0">
                <a:latin typeface="Calibri" panose="020F0502020204030204" pitchFamily="34" charset="0"/>
              </a:rPr>
              <a:t>A lot of players on the Miami Dolphins roster felt that Rich Incognito was innocent and their was no wrong doing.   </a:t>
            </a:r>
          </a:p>
          <a:p>
            <a:endParaRPr lang="en-US" cap="none" dirty="0" smtClean="0">
              <a:latin typeface="Calibri" panose="020F0502020204030204" pitchFamily="34" charset="0"/>
            </a:endParaRPr>
          </a:p>
          <a:p>
            <a:endParaRPr lang="en-US" cap="none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http://gridirongrit.com/wp-content/uploads/2013/06/Washington-Redskins-Owner-Daniel-Snyder-Quot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28993"/>
            <a:ext cx="5220736" cy="334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408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_EdoQZaiGj-g/StnfbB5UxgI/AAAAAAAAAy8/sNlWLnBaKdk/s320/CNNHoax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1944">
            <a:off x="243607" y="562009"/>
            <a:ext cx="4537512" cy="29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bartcop.com/mayweather-racist-twe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232058"/>
            <a:ext cx="5876925" cy="290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dn-ugc.cafemom.com/gen/constrain/500/500/80/2013/04/26/11/cz/q9/pohdbuj00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4637"/>
            <a:ext cx="47625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prosebeforehos.com/wordpress/wp-content/uploads/2013/01/rush-limbaugh-mexican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00" y="1987874"/>
            <a:ext cx="4950148" cy="32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resources0.news.com.au/images/2012/08/28/1226459/745636-racist-job-adver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377" y="4417662"/>
            <a:ext cx="4064323" cy="228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0973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1756</TotalTime>
  <Words>346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Bullying/Racism/Sexism</vt:lpstr>
      <vt:lpstr>Racism is Everywhere.</vt:lpstr>
      <vt:lpstr>Does Racism/Sexism Occur at Presentation College?</vt:lpstr>
      <vt:lpstr>Is being Racist/Sexist genetic? </vt:lpstr>
      <vt:lpstr>Racism and Sexism is all around us everyday.</vt:lpstr>
      <vt:lpstr>How can this affect me?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Bullying/Racism</dc:title>
  <dc:creator>Dillon Wasko</dc:creator>
  <cp:lastModifiedBy>Dillon Wasko</cp:lastModifiedBy>
  <cp:revision>21</cp:revision>
  <dcterms:created xsi:type="dcterms:W3CDTF">2013-12-09T18:03:49Z</dcterms:created>
  <dcterms:modified xsi:type="dcterms:W3CDTF">2013-12-10T23:20:35Z</dcterms:modified>
</cp:coreProperties>
</file>